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4" r:id="rId8"/>
    <p:sldId id="263" r:id="rId9"/>
    <p:sldId id="262" r:id="rId10"/>
    <p:sldId id="265" r:id="rId11"/>
    <p:sldId id="267" r:id="rId12"/>
    <p:sldId id="268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7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New\Desktop\&#1055;&#1054;&#1044;&#1043;&#1054;&#1058;&#1054;&#1042;&#1048;&#1064;&#1050;&#1048;\2015-2016\&#1084;&#1072;&#1081;\&#1091;&#1088;&#1086;&#1082;%2029%20-%2025.04%20&#1097;\&#1055;&#1083;&#1072;&#1089;&#1090;&#1080;&#1083;&#1080;&#1085;&#1082;&#1080;.%20&#1040;&#1079;&#1073;&#1091;&#1082;&#1072;.%2027%20&#1089;&#1077;&#1088;&#1080;&#1103;.%20&#1041;&#1091;&#1082;&#1074;&#1072;%20&#1065;..mp4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New\Desktop\&#1055;&#1054;&#1044;&#1043;&#1054;&#1058;&#1054;&#1042;&#1048;&#1064;&#1050;&#1048;\2015-2016\&#1084;&#1072;&#1081;\&#1091;&#1088;&#1086;&#1082;%2029%20-%2025.04%20&#1097;\&#1046;&#1080;&#1083;&#1080;%20&#1091;%20&#1073;&#1072;&#1073;&#1091;&#1089;&#1080;%20&#1076;&#1074;&#1072;%20%20&#1074;&#1077;&#1089;&#1077;&#1083;&#1099;&#1093;%20&#1075;&#1091;&#1089;&#1103;.mp4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ПОДГОТОВИШКИ\2015-2016\учим букв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8501122" cy="621510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714876" y="5786454"/>
            <a:ext cx="3929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404664"/>
            <a:ext cx="68407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Узнай сказку.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New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556792"/>
            <a:ext cx="5715000" cy="4657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w\Desktop\depositphotos_5681556-Pike-fish-jumping-out-of-water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5702300" cy="37973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804248" y="2204864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щу-ка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New\Desktop\small_kadr_5fdc5d09b056431399ce7018789dfc4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4581128"/>
            <a:ext cx="4327512" cy="177482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012160" y="5085184"/>
            <a:ext cx="2736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лещ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692696"/>
            <a:ext cx="633670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Буква «Щ» на «Ш» похожа.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Хвостик есть у «Щ», так что же?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Изменился внешний вид -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Мягко «Щ» в словах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треЩит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New\Desktop\0_115011_32cc1159_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3717032"/>
            <a:ext cx="2604864" cy="26048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New\Desktop\SHH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268760"/>
            <a:ext cx="7787402" cy="532139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39552" y="260648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Найди слова на букву Щ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New\Desktop\small_kadr_5fdc5d09b056431399ce7018789dfc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52736"/>
            <a:ext cx="4327512" cy="177482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547664" y="3861048"/>
            <a:ext cx="720080" cy="7200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267744" y="3861048"/>
            <a:ext cx="720080" cy="7200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987824" y="3861048"/>
            <a:ext cx="720080" cy="72008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3" descr="C:\Users\user\Desktop\i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3068960"/>
            <a:ext cx="1847850" cy="1809750"/>
          </a:xfrm>
          <a:prstGeom prst="rect">
            <a:avLst/>
          </a:prstGeom>
          <a:noFill/>
        </p:spPr>
      </p:pic>
      <p:pic>
        <p:nvPicPr>
          <p:cNvPr id="4098" name="Picture 2" descr="C:\Users\New\Desktop\article9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2636912"/>
            <a:ext cx="2447925" cy="2419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Пластилинки. Азбука. 27 серия. Буква Щ.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55576" y="566682"/>
            <a:ext cx="7560840" cy="56706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Щ</a:t>
            </a:r>
            <a:endParaRPr lang="ru-RU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496855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ща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шу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що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ще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  щи  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щё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щю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ощ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ущ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эщ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ащ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ющ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ещ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ёщ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щащ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   щук   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лущ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рыщ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дющ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выщ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тёщ    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защ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бящ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   вещ     щуп    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пищ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щам   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бущ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    пущ   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мищ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тща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  лещ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рищ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щаб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щке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ващ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кщи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щтя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   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95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New\Desktop\7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169400"/>
            <a:ext cx="6795755" cy="46358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Жили у бабуси два  веселых гуся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51520" y="188640"/>
            <a:ext cx="8640960" cy="6480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908720"/>
            <a:ext cx="76328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Ро-ща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    щель        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та-щу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Гу-ща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    щит          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и-щу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Ве-щи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   лещ            борщ</a:t>
            </a:r>
          </a:p>
          <a:p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Ро-ща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щет-ка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Щеп-ка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ще-нок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Щель           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я-щик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11960" y="188640"/>
            <a:ext cx="4608512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КАТИН ЩЕНОК</a:t>
            </a:r>
          </a:p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Ка-те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по-да-ри-ли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щен-ка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О-на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при-нес-ла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е-го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до-мой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по-са-ди-ла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я-щик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Ще-нок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свер-нул-ся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клу-бок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и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ус-нул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Ког-да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ще-нок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прос-нул-ся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, он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вы-лез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из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я-щи-ка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вы-та-щил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из-под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сто-ла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щет-ку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на-чал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иг-рать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3200" dirty="0"/>
          </a:p>
        </p:txBody>
      </p:sp>
      <p:pic>
        <p:nvPicPr>
          <p:cNvPr id="6146" name="Picture 2" descr="C:\Users\New\Desktop\d056dc7326246216328d7afa642bdbb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92696"/>
            <a:ext cx="3672408" cy="54165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w200-stretch-782085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1" y="1155487"/>
            <a:ext cx="3130972" cy="427377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572000" y="1357298"/>
            <a:ext cx="371477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Работаем по учебнику</a:t>
            </a:r>
          </a:p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Стр. ч  90</a:t>
            </a:r>
          </a:p>
          <a:p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84</Words>
  <Application>Microsoft Office PowerPoint</Application>
  <PresentationFormat>Экран (4:3)</PresentationFormat>
  <Paragraphs>24</Paragraphs>
  <Slides>13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Щ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Наташа</dc:creator>
  <cp:lastModifiedBy>R</cp:lastModifiedBy>
  <cp:revision>15</cp:revision>
  <dcterms:created xsi:type="dcterms:W3CDTF">2016-04-21T20:01:26Z</dcterms:created>
  <dcterms:modified xsi:type="dcterms:W3CDTF">2018-04-02T14:41:24Z</dcterms:modified>
</cp:coreProperties>
</file>